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487344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锐普论坛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www.rapidbbs.cn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璞石整理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8" name="矩形 7">
            <a:hlinkClick r:id="rId3"/>
          </p:cNvPr>
          <p:cNvSpPr/>
          <p:nvPr userDrawn="1"/>
        </p:nvSpPr>
        <p:spPr>
          <a:xfrm>
            <a:off x="6084168" y="6381328"/>
            <a:ext cx="316835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3957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178"/>
          <p:cNvSpPr/>
          <p:nvPr/>
        </p:nvSpPr>
        <p:spPr>
          <a:xfrm flipV="1">
            <a:off x="0" y="-2"/>
            <a:ext cx="9144000" cy="6858002"/>
          </a:xfrm>
          <a:prstGeom prst="rect">
            <a:avLst/>
          </a:prstGeom>
          <a:gradFill flip="none" rotWithShape="0">
            <a:gsLst>
              <a:gs pos="32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26"/>
          <p:cNvSpPr/>
          <p:nvPr/>
        </p:nvSpPr>
        <p:spPr>
          <a:xfrm flipV="1">
            <a:off x="0" y="0"/>
            <a:ext cx="9144000" cy="785794"/>
          </a:xfrm>
          <a:prstGeom prst="rect">
            <a:avLst/>
          </a:prstGeom>
          <a:gradFill flip="none" rotWithShape="0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4"/>
          <p:cNvSpPr txBox="1">
            <a:spLocks noChangeArrowheads="1"/>
          </p:cNvSpPr>
          <p:nvPr/>
        </p:nvSpPr>
        <p:spPr bwMode="auto">
          <a:xfrm>
            <a:off x="242590" y="232926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MONEY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8" descr="C:\Documents and Settings\Admin\Рабочий стол\diagrams\Money\PNG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1783" y="895332"/>
            <a:ext cx="3774124" cy="2536104"/>
          </a:xfrm>
          <a:prstGeom prst="rect">
            <a:avLst/>
          </a:prstGeom>
          <a:noFill/>
        </p:spPr>
      </p:pic>
      <p:pic>
        <p:nvPicPr>
          <p:cNvPr id="29" name="Picture 11" descr="C:\Documents and Settings\Admin\Рабочий стол\diagrams\Money\PNG\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272617"/>
            <a:ext cx="1932856" cy="1443706"/>
          </a:xfrm>
          <a:prstGeom prst="rect">
            <a:avLst/>
          </a:prstGeom>
          <a:noFill/>
        </p:spPr>
      </p:pic>
      <p:pic>
        <p:nvPicPr>
          <p:cNvPr id="30" name="Picture 12" descr="C:\Documents and Settings\Admin\Рабочий стол\diagrams\Money\PNG\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386269"/>
            <a:ext cx="1248939" cy="1378840"/>
          </a:xfrm>
          <a:prstGeom prst="rect">
            <a:avLst/>
          </a:prstGeom>
          <a:noFill/>
        </p:spPr>
      </p:pic>
      <p:pic>
        <p:nvPicPr>
          <p:cNvPr id="31" name="Picture 13" descr="C:\Documents and Settings\Admin\Рабочий стол\diagrams\Money\PNG\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78706" y="4451961"/>
            <a:ext cx="1531434" cy="1363068"/>
          </a:xfrm>
          <a:prstGeom prst="rect">
            <a:avLst/>
          </a:prstGeom>
          <a:noFill/>
        </p:spPr>
      </p:pic>
      <p:sp>
        <p:nvSpPr>
          <p:cNvPr id="48" name="Up Arrow 47"/>
          <p:cNvSpPr/>
          <p:nvPr/>
        </p:nvSpPr>
        <p:spPr>
          <a:xfrm flipH="1">
            <a:off x="3953063" y="3484316"/>
            <a:ext cx="357190" cy="1019182"/>
          </a:xfrm>
          <a:prstGeom prst="up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Up Arrow 48"/>
          <p:cNvSpPr/>
          <p:nvPr/>
        </p:nvSpPr>
        <p:spPr>
          <a:xfrm rot="18900000">
            <a:off x="5289664" y="3174234"/>
            <a:ext cx="357190" cy="1450582"/>
          </a:xfrm>
          <a:prstGeom prst="up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Up Arrow 49"/>
          <p:cNvSpPr/>
          <p:nvPr/>
        </p:nvSpPr>
        <p:spPr>
          <a:xfrm rot="2700000">
            <a:off x="2539815" y="3174235"/>
            <a:ext cx="357190" cy="1450582"/>
          </a:xfrm>
          <a:prstGeom prst="up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Прямоугольник 121"/>
          <p:cNvSpPr/>
          <p:nvPr/>
        </p:nvSpPr>
        <p:spPr>
          <a:xfrm>
            <a:off x="757211" y="5783065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121"/>
          <p:cNvSpPr/>
          <p:nvPr/>
        </p:nvSpPr>
        <p:spPr>
          <a:xfrm>
            <a:off x="3133715" y="5783065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121"/>
          <p:cNvSpPr/>
          <p:nvPr/>
        </p:nvSpPr>
        <p:spPr>
          <a:xfrm>
            <a:off x="5472103" y="5783065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121"/>
          <p:cNvSpPr/>
          <p:nvPr/>
        </p:nvSpPr>
        <p:spPr>
          <a:xfrm>
            <a:off x="5938896" y="1538274"/>
            <a:ext cx="27050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Go ahead and replace it with your own text. This is an example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rot="10800000">
            <a:off x="4857752" y="2252654"/>
            <a:ext cx="1132888" cy="356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792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103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图表大分享[璞石整理 锐普首发]</dc:title>
  <dc:creator>Admin</dc:creator>
  <dc:description/>
  <cp:lastModifiedBy>Administrator</cp:lastModifiedBy>
  <cp:revision>32</cp:revision>
  <dcterms:created xsi:type="dcterms:W3CDTF">2010-11-26T09:48:13Z</dcterms:created>
  <dcterms:modified xsi:type="dcterms:W3CDTF">2015-07-10T09:53:20Z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图表大分享[璞石整理 锐普首发]</vt:lpwstr>
  </property>
  <property fmtid="{D5CDD505-2E9C-101B-9397-08002B2CF9AE}" pid="3" name="SlideDescription">
    <vt:lpwstr/>
  </property>
</Properties>
</file>